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305" r:id="rId27"/>
    <p:sldId id="306" r:id="rId28"/>
    <p:sldId id="307" r:id="rId29"/>
    <p:sldId id="299" r:id="rId30"/>
    <p:sldId id="303" r:id="rId31"/>
    <p:sldId id="304" r:id="rId32"/>
    <p:sldId id="311" r:id="rId33"/>
    <p:sldId id="312" r:id="rId34"/>
    <p:sldId id="313" r:id="rId35"/>
    <p:sldId id="272" r:id="rId36"/>
    <p:sldId id="273" r:id="rId37"/>
    <p:sldId id="275" r:id="rId38"/>
    <p:sldId id="274" r:id="rId39"/>
    <p:sldId id="264" r:id="rId40"/>
    <p:sldId id="277" r:id="rId41"/>
    <p:sldId id="278" r:id="rId42"/>
    <p:sldId id="279" r:id="rId43"/>
    <p:sldId id="258" r:id="rId44"/>
    <p:sldId id="308" r:id="rId45"/>
    <p:sldId id="309" r:id="rId46"/>
    <p:sldId id="310" r:id="rId47"/>
    <p:sldId id="300" r:id="rId48"/>
  </p:sldIdLst>
  <p:sldSz cx="9144000" cy="5143500" type="screen16x9"/>
  <p:notesSz cx="6858000" cy="9144000"/>
  <p:embeddedFontLst>
    <p:embeddedFont>
      <p:font typeface="Lexend" pitchFamily="2" charset="0"/>
      <p:regular r:id="rId50"/>
      <p:bold r:id="rId51"/>
    </p:embeddedFont>
    <p:embeddedFont>
      <p:font typeface="Poppins" panose="00000500000000000000" pitchFamily="2" charset="0"/>
      <p:regular r:id="rId52"/>
      <p:bold r:id="rId53"/>
      <p:italic r:id="rId54"/>
      <p:boldItalic r:id="rId55"/>
    </p:embeddedFont>
    <p:embeddedFont>
      <p:font typeface="Poppins Medium" panose="000006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3" d="100"/>
          <a:sy n="163" d="100"/>
        </p:scale>
        <p:origin x="93" y="3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75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873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04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630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6598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B050"/>
                </a:solidFill>
              </a:rPr>
              <a:t>Single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B050"/>
                </a:solidFill>
              </a:rPr>
              <a:t>Two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B050"/>
                </a:solidFill>
              </a:rPr>
              <a:t>Layered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-&gt; listen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b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</a:b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                 (to update stock count)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21956"/>
            <a:ext cx="8410500" cy="29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Shared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common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03" y="1110706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" y="1110706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2006510" y="1391693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Level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SERVICES: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982781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508305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29305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01476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3560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1550</Words>
  <Application>Microsoft Office PowerPoint</Application>
  <PresentationFormat>On-screen Show (16:9)</PresentationFormat>
  <Paragraphs>285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Poppins Medium</vt:lpstr>
      <vt:lpstr>Arial</vt:lpstr>
      <vt:lpstr>Lexend</vt:lpstr>
      <vt:lpstr>Poppins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134</cp:revision>
  <dcterms:modified xsi:type="dcterms:W3CDTF">2024-10-01T10:24:00Z</dcterms:modified>
</cp:coreProperties>
</file>